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9" r:id="rId4"/>
  </p:sldMasterIdLst>
  <p:notesMasterIdLst>
    <p:notesMasterId r:id="rId9"/>
  </p:notesMasterIdLst>
  <p:sldIdLst>
    <p:sldId id="256" r:id="rId5"/>
    <p:sldId id="258" r:id="rId6"/>
    <p:sldId id="259" r:id="rId7"/>
    <p:sldId id="261" r:id="rId8"/>
  </p:sldIdLst>
  <p:sldSz cx="24387175"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orient="horz" pos="4896" userDrawn="1">
          <p15:clr>
            <a:srgbClr val="A4A3A4"/>
          </p15:clr>
        </p15:guide>
        <p15:guide id="3" orient="horz" pos="5136" userDrawn="1">
          <p15:clr>
            <a:srgbClr val="A4A3A4"/>
          </p15:clr>
        </p15:guide>
        <p15:guide id="4" orient="horz" pos="8256" userDrawn="1">
          <p15:clr>
            <a:srgbClr val="A4A3A4"/>
          </p15:clr>
        </p15:guide>
        <p15:guide id="5" pos="14881" userDrawn="1">
          <p15:clr>
            <a:srgbClr val="A4A3A4"/>
          </p15:clr>
        </p15:guide>
        <p15:guide id="6" pos="11713" userDrawn="1">
          <p15:clr>
            <a:srgbClr val="A4A3A4"/>
          </p15:clr>
        </p15:guide>
        <p15:guide id="7" pos="11329" userDrawn="1">
          <p15:clr>
            <a:srgbClr val="A4A3A4"/>
          </p15:clr>
        </p15:guide>
        <p15:guide id="8" pos="8161" userDrawn="1">
          <p15:clr>
            <a:srgbClr val="A4A3A4"/>
          </p15:clr>
        </p15:guide>
        <p15:guide id="9" orient="horz" pos="1512" userDrawn="1">
          <p15:clr>
            <a:srgbClr val="A4A3A4"/>
          </p15:clr>
        </p15:guide>
        <p15:guide id="10" orient="horz" pos="1056" userDrawn="1">
          <p15:clr>
            <a:srgbClr val="A4A3A4"/>
          </p15:clr>
        </p15:guide>
        <p15:guide id="11" pos="433" userDrawn="1">
          <p15:clr>
            <a:srgbClr val="A4A3A4"/>
          </p15:clr>
        </p15:guide>
        <p15:guide id="12" pos="865" userDrawn="1">
          <p15:clr>
            <a:srgbClr val="A4A3A4"/>
          </p15:clr>
        </p15:guide>
        <p15:guide id="13" pos="7440" userDrawn="1">
          <p15:clr>
            <a:srgbClr val="A4A3A4"/>
          </p15:clr>
        </p15:guide>
        <p15:guide id="14" orient="horz" pos="648" userDrawn="1">
          <p15:clr>
            <a:srgbClr val="A4A3A4"/>
          </p15:clr>
        </p15:guide>
        <p15:guide id="15" pos="1081" userDrawn="1">
          <p15:clr>
            <a:srgbClr val="A4A3A4"/>
          </p15:clr>
        </p15:guide>
        <p15:guide id="16" orient="horz" pos="1344" userDrawn="1">
          <p15:clr>
            <a:srgbClr val="A4A3A4"/>
          </p15:clr>
        </p15:guide>
        <p15:guide id="17" pos="1297" userDrawn="1">
          <p15:clr>
            <a:srgbClr val="A4A3A4"/>
          </p15:clr>
        </p15:guide>
        <p15:guide id="18" pos="14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7"/>
    <p:restoredTop sz="81111"/>
  </p:normalViewPr>
  <p:slideViewPr>
    <p:cSldViewPr snapToGrid="0">
      <p:cViewPr>
        <p:scale>
          <a:sx n="36" d="100"/>
          <a:sy n="36" d="100"/>
        </p:scale>
        <p:origin x="2776" y="1328"/>
      </p:cViewPr>
      <p:guideLst>
        <p:guide orient="horz" pos="2160"/>
        <p:guide orient="horz" pos="4896"/>
        <p:guide orient="horz" pos="5136"/>
        <p:guide orient="horz" pos="8256"/>
        <p:guide pos="14881"/>
        <p:guide pos="11713"/>
        <p:guide pos="11329"/>
        <p:guide pos="8161"/>
        <p:guide orient="horz" pos="1512"/>
        <p:guide orient="horz" pos="1056"/>
        <p:guide pos="433"/>
        <p:guide pos="865"/>
        <p:guide pos="7440"/>
        <p:guide orient="horz" pos="648"/>
        <p:guide pos="1081"/>
        <p:guide orient="horz" pos="1344"/>
        <p:guide pos="1297"/>
        <p:guide pos="1489"/>
      </p:guideLst>
    </p:cSldViewPr>
  </p:slideViewPr>
  <p:notesTextViewPr>
    <p:cViewPr>
      <p:scale>
        <a:sx n="1" d="1"/>
        <a:sy n="1" d="1"/>
      </p:scale>
      <p:origin x="0" y="0"/>
    </p:cViewPr>
  </p:notesTextViewPr>
  <p:notesViewPr>
    <p:cSldViewPr snapToGrid="0">
      <p:cViewPr varScale="1">
        <p:scale>
          <a:sx n="97" d="100"/>
          <a:sy n="97" d="100"/>
        </p:scale>
        <p:origin x="281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20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221673" y="3969327"/>
            <a:ext cx="653949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Let’s review how to stop and restart a channel.</a:t>
            </a: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To stop a patient channel, tap </a:t>
            </a:r>
            <a:r>
              <a:rPr lang="en-ID" b="1" dirty="0">
                <a:solidFill>
                  <a:schemeClr val="dk1"/>
                </a:solidFill>
              </a:rPr>
              <a:t>STOP</a:t>
            </a:r>
            <a:r>
              <a:rPr lang="en-ID" dirty="0">
                <a:solidFill>
                  <a:schemeClr val="dk1"/>
                </a:solidFill>
              </a:rPr>
              <a:t> at the bottom of the screen once the patient has arrived and the channel is no longer needed. Organizations that have downstream care teams enabled for time sensitive emergencies may have them handle this step.</a:t>
            </a: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When a channel is stopped, all team members receive a distinct push notification. For critical patients or time-sensitive emergencies, some hospitals choose to send additional updates to provide closed loop feedback to their referral partners.</a:t>
            </a: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Stopped channels remain visible on the Patient List for a set time defined by your organization. You can still add data, but no push notifications are sent during this status.</a:t>
            </a: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To restart a stopped channel, tap to open it from the patient list view, scroll down, and select </a:t>
            </a:r>
            <a:r>
              <a:rPr lang="en-ID" b="1" dirty="0">
                <a:solidFill>
                  <a:schemeClr val="dk1"/>
                </a:solidFill>
              </a:rPr>
              <a:t>Restart Case</a:t>
            </a:r>
            <a:r>
              <a:rPr lang="en-ID" dirty="0">
                <a:solidFill>
                  <a:schemeClr val="dk1"/>
                </a:solidFill>
              </a:rPr>
              <a:t>. A push notification is sent to the team. Tap the </a:t>
            </a:r>
            <a:r>
              <a:rPr lang="en-ID" b="1" dirty="0">
                <a:solidFill>
                  <a:schemeClr val="dk1"/>
                </a:solidFill>
              </a:rPr>
              <a:t>Team</a:t>
            </a:r>
            <a:r>
              <a:rPr lang="en-ID" dirty="0">
                <a:solidFill>
                  <a:schemeClr val="dk1"/>
                </a:solidFill>
              </a:rPr>
              <a:t> icon to see who has viewed the reopened case—green checkmarks show acknowledgment. If a critical team member hasn’t seen it, tap the video or phone icon to call them directly.</a:t>
            </a:r>
          </a:p>
        </p:txBody>
      </p:sp>
      <p:sp>
        <p:nvSpPr>
          <p:cNvPr id="11" name="Google Shape;11;p1:notes"/>
          <p:cNvSpPr>
            <a:spLocks noGrp="1" noRot="1" noChangeAspect="1"/>
          </p:cNvSpPr>
          <p:nvPr>
            <p:ph type="sldImg" idx="2"/>
          </p:nvPr>
        </p:nvSpPr>
        <p:spPr>
          <a:xfrm>
            <a:off x="96838" y="117475"/>
            <a:ext cx="6664325" cy="3748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156852" dist="38100" dir="2700000" algn="tl" rotWithShape="0">
              <a:prstClr val="black">
                <a:alpha val="40000"/>
              </a:prstClr>
            </a:outerShdw>
          </a:effec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3984E4F4-A0E7-F5E6-F75B-C4F7BA872903}"/>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A14626B7-86DF-8DEC-83D2-5480CFDF636F}"/>
              </a:ext>
            </a:extLst>
          </p:cNvPr>
          <p:cNvSpPr txBox="1">
            <a:spLocks noGrp="1"/>
          </p:cNvSpPr>
          <p:nvPr>
            <p:ph type="body" idx="1"/>
          </p:nvPr>
        </p:nvSpPr>
        <p:spPr>
          <a:xfrm>
            <a:off x="221673" y="3969327"/>
            <a:ext cx="653949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ID" dirty="0">
                <a:solidFill>
                  <a:schemeClr val="dk1"/>
                </a:solidFill>
              </a:rPr>
              <a:t>To stop a patient channel, tap </a:t>
            </a:r>
            <a:r>
              <a:rPr lang="en-ID" b="1" dirty="0">
                <a:solidFill>
                  <a:schemeClr val="dk1"/>
                </a:solidFill>
              </a:rPr>
              <a:t>STOP</a:t>
            </a:r>
            <a:r>
              <a:rPr lang="en-ID" dirty="0">
                <a:solidFill>
                  <a:schemeClr val="dk1"/>
                </a:solidFill>
              </a:rPr>
              <a:t> at the bottom of the screen once the patient has arrived and the channel is no longer needed. Organizations that have downstream care teams enabled for time sensitive emergencies may have them handle this step. When a channel is stopped, all team members receive a distinct push notification. For critical patients or time-sensitive emergencies, some hospitals choose to send additional updates to provide closed loop feedback to their referral partners.</a:t>
            </a:r>
          </a:p>
          <a:p>
            <a:pPr marL="0" lvl="0" indent="0" algn="l" rtl="0">
              <a:lnSpc>
                <a:spcPct val="115000"/>
              </a:lnSpc>
              <a:spcBef>
                <a:spcPts val="1200"/>
              </a:spcBef>
              <a:spcAft>
                <a:spcPts val="0"/>
              </a:spcAft>
              <a:buClr>
                <a:schemeClr val="dk1"/>
              </a:buClr>
              <a:buSzPts val="1100"/>
              <a:buFont typeface="Arial"/>
              <a:buNone/>
            </a:pPr>
            <a:endParaRPr lang="en-ID" dirty="0">
              <a:solidFill>
                <a:schemeClr val="dk1"/>
              </a:solidFill>
            </a:endParaRPr>
          </a:p>
        </p:txBody>
      </p:sp>
      <p:sp>
        <p:nvSpPr>
          <p:cNvPr id="11" name="Google Shape;11;p1:notes">
            <a:extLst>
              <a:ext uri="{FF2B5EF4-FFF2-40B4-BE49-F238E27FC236}">
                <a16:creationId xmlns:a16="http://schemas.microsoft.com/office/drawing/2014/main" id="{3C417322-436E-DEED-4B95-92FF99C3ADD6}"/>
              </a:ext>
            </a:extLst>
          </p:cNvPr>
          <p:cNvSpPr>
            <a:spLocks noGrp="1" noRot="1" noChangeAspect="1"/>
          </p:cNvSpPr>
          <p:nvPr>
            <p:ph type="sldImg" idx="2"/>
          </p:nvPr>
        </p:nvSpPr>
        <p:spPr>
          <a:xfrm>
            <a:off x="96838" y="117475"/>
            <a:ext cx="6664325" cy="3748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156852" dist="38100" dir="2700000" algn="tl" rotWithShape="0">
              <a:prstClr val="black">
                <a:alpha val="40000"/>
              </a:prstClr>
            </a:outerShdw>
          </a:effectLst>
        </p:spPr>
      </p:sp>
    </p:spTree>
    <p:extLst>
      <p:ext uri="{BB962C8B-B14F-4D97-AF65-F5344CB8AC3E}">
        <p14:creationId xmlns:p14="http://schemas.microsoft.com/office/powerpoint/2010/main" val="78281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1F89268B-90F3-4F7F-BA9F-35B866AF6F45}"/>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93DC5027-E81A-C10E-1672-463512A4408F}"/>
              </a:ext>
            </a:extLst>
          </p:cNvPr>
          <p:cNvSpPr txBox="1">
            <a:spLocks noGrp="1"/>
          </p:cNvSpPr>
          <p:nvPr>
            <p:ph type="body" idx="1"/>
          </p:nvPr>
        </p:nvSpPr>
        <p:spPr>
          <a:xfrm>
            <a:off x="221673" y="3969327"/>
            <a:ext cx="653949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Stopped channels remain visible on the Patient List for a set time defined by your organization. You can still add data, but no push notifications are sent during this status.</a:t>
            </a:r>
          </a:p>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To restart a stopped channel, tap to open it from the patient list view, scroll down, and select </a:t>
            </a:r>
            <a:r>
              <a:rPr lang="en-ID" b="1" dirty="0">
                <a:solidFill>
                  <a:schemeClr val="dk1"/>
                </a:solidFill>
              </a:rPr>
              <a:t>Restart Case</a:t>
            </a:r>
            <a:r>
              <a:rPr lang="en-ID" dirty="0">
                <a:solidFill>
                  <a:schemeClr val="dk1"/>
                </a:solidFill>
              </a:rPr>
              <a:t>. A push notification is sent to the team. Tap the </a:t>
            </a:r>
            <a:r>
              <a:rPr lang="en-ID" b="1" dirty="0">
                <a:solidFill>
                  <a:schemeClr val="dk1"/>
                </a:solidFill>
              </a:rPr>
              <a:t>Team</a:t>
            </a:r>
            <a:r>
              <a:rPr lang="en-ID" dirty="0">
                <a:solidFill>
                  <a:schemeClr val="dk1"/>
                </a:solidFill>
              </a:rPr>
              <a:t> icon to see who has viewed the reopened case—green checkmarks show acknowledgment. If a critical team member hasn’t seen it, tap the video or phone icon to call them directly.</a:t>
            </a:r>
          </a:p>
        </p:txBody>
      </p:sp>
      <p:sp>
        <p:nvSpPr>
          <p:cNvPr id="11" name="Google Shape;11;p1:notes">
            <a:extLst>
              <a:ext uri="{FF2B5EF4-FFF2-40B4-BE49-F238E27FC236}">
                <a16:creationId xmlns:a16="http://schemas.microsoft.com/office/drawing/2014/main" id="{677CC10F-6C8A-92F5-D9DD-B770C6D242AB}"/>
              </a:ext>
            </a:extLst>
          </p:cNvPr>
          <p:cNvSpPr>
            <a:spLocks noGrp="1" noRot="1" noChangeAspect="1"/>
          </p:cNvSpPr>
          <p:nvPr>
            <p:ph type="sldImg" idx="2"/>
          </p:nvPr>
        </p:nvSpPr>
        <p:spPr>
          <a:xfrm>
            <a:off x="96838" y="117475"/>
            <a:ext cx="6664325" cy="3748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156852" dist="38100" dir="2700000" algn="tl" rotWithShape="0">
              <a:prstClr val="black">
                <a:alpha val="40000"/>
              </a:prstClr>
            </a:outerShdw>
          </a:effectLst>
        </p:spPr>
      </p:sp>
    </p:spTree>
    <p:extLst>
      <p:ext uri="{BB962C8B-B14F-4D97-AF65-F5344CB8AC3E}">
        <p14:creationId xmlns:p14="http://schemas.microsoft.com/office/powerpoint/2010/main" val="395262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62D9920F-F189-508E-D6A2-3700D255699B}"/>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8132D618-5962-EAE9-BFBC-4895F3102477}"/>
              </a:ext>
            </a:extLst>
          </p:cNvPr>
          <p:cNvSpPr txBox="1">
            <a:spLocks noGrp="1"/>
          </p:cNvSpPr>
          <p:nvPr>
            <p:ph type="body" idx="1"/>
          </p:nvPr>
        </p:nvSpPr>
        <p:spPr>
          <a:xfrm>
            <a:off x="221673" y="3969327"/>
            <a:ext cx="653949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dirty="0">
                <a:solidFill>
                  <a:schemeClr val="dk1"/>
                </a:solidFill>
              </a:rPr>
              <a:t>Tap the </a:t>
            </a:r>
            <a:r>
              <a:rPr lang="en-ID" b="1" dirty="0">
                <a:solidFill>
                  <a:schemeClr val="dk1"/>
                </a:solidFill>
              </a:rPr>
              <a:t>Team</a:t>
            </a:r>
            <a:r>
              <a:rPr lang="en-ID" dirty="0">
                <a:solidFill>
                  <a:schemeClr val="dk1"/>
                </a:solidFill>
              </a:rPr>
              <a:t> icon to see who has viewed the reopened case—green checkmarks show acknowledgment. If a critical team member hasn’t seen it, tap the video or phone icon to call them directly.</a:t>
            </a:r>
          </a:p>
        </p:txBody>
      </p:sp>
      <p:sp>
        <p:nvSpPr>
          <p:cNvPr id="11" name="Google Shape;11;p1:notes">
            <a:extLst>
              <a:ext uri="{FF2B5EF4-FFF2-40B4-BE49-F238E27FC236}">
                <a16:creationId xmlns:a16="http://schemas.microsoft.com/office/drawing/2014/main" id="{1A2FBB63-37E1-E442-60A7-4C6DF7EBF50D}"/>
              </a:ext>
            </a:extLst>
          </p:cNvPr>
          <p:cNvSpPr>
            <a:spLocks noGrp="1" noRot="1" noChangeAspect="1"/>
          </p:cNvSpPr>
          <p:nvPr>
            <p:ph type="sldImg" idx="2"/>
          </p:nvPr>
        </p:nvSpPr>
        <p:spPr>
          <a:xfrm>
            <a:off x="96838" y="117475"/>
            <a:ext cx="6664325" cy="3748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156852" dist="38100" dir="2700000" algn="tl" rotWithShape="0">
              <a:prstClr val="black">
                <a:alpha val="40000"/>
              </a:prstClr>
            </a:outerShdw>
          </a:effectLst>
        </p:spPr>
      </p:sp>
    </p:spTree>
    <p:extLst>
      <p:ext uri="{BB962C8B-B14F-4D97-AF65-F5344CB8AC3E}">
        <p14:creationId xmlns:p14="http://schemas.microsoft.com/office/powerpoint/2010/main" val="6155903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2" name="TEXT">
            <a:extLst>
              <a:ext uri="{FF2B5EF4-FFF2-40B4-BE49-F238E27FC236}">
                <a16:creationId xmlns:a16="http://schemas.microsoft.com/office/drawing/2014/main" id="{D3577833-F20F-2654-4E98-308E5A00A2B8}"/>
              </a:ext>
            </a:extLst>
          </p:cNvPr>
          <p:cNvSpPr txBox="1"/>
          <p:nvPr userDrawn="1"/>
        </p:nvSpPr>
        <p:spPr>
          <a:xfrm>
            <a:off x="1569080" y="2065610"/>
            <a:ext cx="10909161" cy="9165714"/>
          </a:xfrm>
          <a:prstGeom prst="rect">
            <a:avLst/>
          </a:prstGeom>
          <a:noFill/>
          <a:ln>
            <a:noFill/>
          </a:ln>
        </p:spPr>
        <p:txBody>
          <a:bodyPr spcFirstLastPara="1" wrap="square" lIns="0" tIns="0" rIns="0" bIns="0" anchor="t" anchorCtr="0">
            <a:spAutoFit/>
          </a:bodyPr>
          <a:lstStyle/>
          <a:p>
            <a:pPr>
              <a:spcBef>
                <a:spcPts val="1800"/>
              </a:spcBef>
              <a:buSzPts val="2200"/>
            </a:pPr>
            <a:r>
              <a:rPr lang="en-US" sz="44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STOP Channel</a:t>
            </a:r>
            <a:endParaRPr lang="en-US" sz="4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865188" indent="-568325">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Scroll to bottom and tap STOP, after arrival and channel is no longer needed</a:t>
            </a:r>
          </a:p>
          <a:p>
            <a:pPr marL="1377950" lvl="3" indent="-349250">
              <a:buClr>
                <a:srgbClr val="676767"/>
              </a:buClr>
              <a:buSzPct val="100000"/>
              <a:buFont typeface="System Font Regular"/>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Consider downstream teams (if applicable)</a:t>
            </a:r>
          </a:p>
          <a:p>
            <a:pPr marL="865188" indent="-568325">
              <a:lnSpc>
                <a:spcPct val="140000"/>
              </a:lnSpc>
              <a:spcBef>
                <a:spcPts val="1200"/>
              </a:spcBef>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Team Members Receive Push Notification</a:t>
            </a:r>
          </a:p>
          <a:p>
            <a:pPr marL="1377950" marR="0" lvl="3" indent="-349250" algn="l" rtl="0">
              <a:lnSpc>
                <a:spcPct val="100000"/>
              </a:lnSpc>
              <a:spcBef>
                <a:spcPts val="0"/>
              </a:spcBef>
              <a:spcAft>
                <a:spcPts val="0"/>
              </a:spcAft>
              <a:buClr>
                <a:srgbClr val="676767"/>
              </a:buClr>
              <a:buSzPct val="100000"/>
              <a:buFont typeface="System Font Regular"/>
              <a:buChar char="+"/>
            </a:pP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Closed loop feedback to First Responders, Transport, and Referral Hospitals</a:t>
            </a:r>
          </a:p>
          <a:p>
            <a:pPr>
              <a:spcBef>
                <a:spcPts val="1800"/>
              </a:spcBef>
              <a:buSzPts val="2200"/>
            </a:pPr>
            <a:r>
              <a:rPr lang="en-US" sz="4401" b="1" dirty="0">
                <a:solidFill>
                  <a:schemeClr val="tx1"/>
                </a:solidFill>
                <a:latin typeface="Roboto"/>
                <a:ea typeface="Roboto"/>
                <a:cs typeface="Roboto"/>
                <a:sym typeface="Roboto"/>
              </a:rPr>
              <a:t>Restart Channel </a:t>
            </a:r>
            <a:endParaRPr lang="en-US" sz="2400" dirty="0">
              <a:solidFill>
                <a:schemeClr val="tx1"/>
              </a:solidFill>
            </a:endParaRPr>
          </a:p>
          <a:p>
            <a:pPr marL="750888" indent="-454025">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Tap on stopped patient to open the channel</a:t>
            </a:r>
          </a:p>
          <a:p>
            <a:pPr marL="750888" indent="-454025">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Scroll to the bottom of the screen, tap </a:t>
            </a:r>
            <a:r>
              <a:rPr lang="en-US" sz="3200" b="1" i="1"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Restart Case</a:t>
            </a:r>
          </a:p>
          <a:p>
            <a:pPr marL="1377950" marR="0" lvl="3" indent="-349250" algn="l" rtl="0">
              <a:lnSpc>
                <a:spcPct val="100000"/>
              </a:lnSpc>
              <a:spcBef>
                <a:spcPts val="0"/>
              </a:spcBef>
              <a:spcAft>
                <a:spcPts val="1200"/>
              </a:spcAft>
              <a:buClr>
                <a:srgbClr val="676767"/>
              </a:buClr>
              <a:buSzPct val="100000"/>
              <a:buFont typeface="System Font Regular"/>
              <a:buChar char="+"/>
            </a:pP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Sends secondary notification to team members</a:t>
            </a:r>
          </a:p>
          <a:p>
            <a:pPr marL="1377950" marR="0" lvl="3" indent="-349250" algn="l" rtl="0">
              <a:lnSpc>
                <a:spcPct val="100000"/>
              </a:lnSpc>
              <a:spcBef>
                <a:spcPts val="0"/>
              </a:spcBef>
              <a:spcAft>
                <a:spcPts val="1200"/>
              </a:spcAft>
              <a:buClr>
                <a:srgbClr val="676767"/>
              </a:buClr>
              <a:buSzPct val="100000"/>
              <a:buFont typeface="System Font Regular"/>
              <a:buChar char="+"/>
            </a:pP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Follow who has viewed channel after restarted in the </a:t>
            </a:r>
            <a:r>
              <a:rPr lang="en-US" sz="3000" b="1" i="1"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Team</a:t>
            </a: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 screen by tapping the </a:t>
            </a:r>
            <a:r>
              <a:rPr lang="en-US" sz="3000" b="1" i="1"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Team</a:t>
            </a: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 icon.</a:t>
            </a:r>
          </a:p>
          <a:p>
            <a:pPr marL="1844675" marR="0" lvl="3" indent="-336550" algn="l" rtl="0">
              <a:lnSpc>
                <a:spcPct val="100000"/>
              </a:lnSpc>
              <a:spcBef>
                <a:spcPts val="0"/>
              </a:spcBef>
              <a:spcAft>
                <a:spcPts val="1200"/>
              </a:spcAft>
              <a:buClr>
                <a:srgbClr val="676767"/>
              </a:buClr>
              <a:buSzPct val="100000"/>
              <a:buFont typeface="System Font Regular"/>
              <a:buChar char="+"/>
              <a:tabLst/>
            </a:pPr>
            <a:r>
              <a:rPr lang="en-US" sz="3000" b="0" i="0" u="none" strike="noStrike" cap="none"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Call a team member with the tap.</a:t>
            </a:r>
          </a:p>
          <a:p>
            <a:pPr marL="469914" indent="-457215">
              <a:lnSpc>
                <a:spcPct val="120000"/>
              </a:lnSpc>
              <a:buClr>
                <a:srgbClr val="676767"/>
              </a:buClr>
              <a:buSzPct val="100000"/>
              <a:buFont typeface="Arial"/>
              <a:buChar char="•"/>
            </a:pPr>
            <a:endPar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endParaRPr>
          </a:p>
        </p:txBody>
      </p:sp>
      <p:pic>
        <p:nvPicPr>
          <p:cNvPr id="9" name="03">
            <a:extLst>
              <a:ext uri="{FF2B5EF4-FFF2-40B4-BE49-F238E27FC236}">
                <a16:creationId xmlns:a16="http://schemas.microsoft.com/office/drawing/2014/main" id="{818FFC24-656D-C89A-C928-92294AB482AD}"/>
              </a:ext>
            </a:extLst>
          </p:cNvPr>
          <p:cNvPicPr preferRelativeResize="0">
            <a:picLocks noChangeAspect="1"/>
          </p:cNvPicPr>
          <p:nvPr userDrawn="1"/>
        </p:nvPicPr>
        <p:blipFill rotWithShape="1">
          <a:blip r:embed="rId2">
            <a:alphaModFix/>
          </a:blip>
          <a:srcRect/>
          <a:stretch/>
        </p:blipFill>
        <p:spPr>
          <a:xfrm>
            <a:off x="1728168" y="7022233"/>
            <a:ext cx="548640" cy="548640"/>
          </a:xfrm>
          <a:prstGeom prst="rect">
            <a:avLst/>
          </a:prstGeom>
          <a:noFill/>
          <a:ln>
            <a:noFill/>
          </a:ln>
          <a:effectLst>
            <a:outerShdw blurRad="50800" dist="38100" dir="2700000" algn="tl" rotWithShape="0">
              <a:srgbClr val="000000">
                <a:alpha val="40000"/>
              </a:srgbClr>
            </a:outerShdw>
          </a:effectLst>
        </p:spPr>
      </p:pic>
      <p:pic>
        <p:nvPicPr>
          <p:cNvPr id="3" name="05">
            <a:extLst>
              <a:ext uri="{FF2B5EF4-FFF2-40B4-BE49-F238E27FC236}">
                <a16:creationId xmlns:a16="http://schemas.microsoft.com/office/drawing/2014/main" id="{ACF9EC75-E0AB-1D41-D7D1-7495DCCF02C1}"/>
              </a:ext>
            </a:extLst>
          </p:cNvPr>
          <p:cNvPicPr preferRelativeResize="0">
            <a:picLocks noChangeAspect="1"/>
          </p:cNvPicPr>
          <p:nvPr userDrawn="1"/>
        </p:nvPicPr>
        <p:blipFill rotWithShape="1">
          <a:blip r:embed="rId3">
            <a:alphaModFix/>
          </a:blip>
          <a:srcRect/>
          <a:stretch/>
        </p:blipFill>
        <p:spPr>
          <a:xfrm>
            <a:off x="2320402" y="8253825"/>
            <a:ext cx="548640" cy="548640"/>
          </a:xfrm>
          <a:prstGeom prst="rect">
            <a:avLst/>
          </a:prstGeom>
          <a:noFill/>
          <a:ln>
            <a:noFill/>
          </a:ln>
          <a:effectLst>
            <a:outerShdw blurRad="50800" dist="38100" dir="2700000" algn="tl" rotWithShape="0">
              <a:srgbClr val="000000">
                <a:alpha val="40000"/>
              </a:srgbClr>
            </a:outerShdw>
          </a:effectLst>
        </p:spPr>
      </p:pic>
      <p:pic>
        <p:nvPicPr>
          <p:cNvPr id="4" name="04">
            <a:extLst>
              <a:ext uri="{FF2B5EF4-FFF2-40B4-BE49-F238E27FC236}">
                <a16:creationId xmlns:a16="http://schemas.microsoft.com/office/drawing/2014/main" id="{C93401ED-9BAC-C011-1356-16255FD6BF7B}"/>
              </a:ext>
            </a:extLst>
          </p:cNvPr>
          <p:cNvPicPr preferRelativeResize="0">
            <a:picLocks noChangeAspect="1"/>
          </p:cNvPicPr>
          <p:nvPr userDrawn="1"/>
        </p:nvPicPr>
        <p:blipFill rotWithShape="1">
          <a:blip r:embed="rId4">
            <a:alphaModFix/>
          </a:blip>
          <a:srcRect/>
          <a:stretch/>
        </p:blipFill>
        <p:spPr>
          <a:xfrm>
            <a:off x="1728168" y="7736715"/>
            <a:ext cx="548640" cy="548640"/>
          </a:xfrm>
          <a:prstGeom prst="rect">
            <a:avLst/>
          </a:prstGeom>
          <a:noFill/>
          <a:ln>
            <a:noFill/>
          </a:ln>
          <a:effectLst>
            <a:outerShdw blurRad="50800" dist="38100" dir="2700000" algn="tl" rotWithShape="0">
              <a:srgbClr val="000000">
                <a:alpha val="40000"/>
              </a:srgbClr>
            </a:outerShdw>
          </a:effectLst>
        </p:spPr>
      </p:pic>
      <p:pic>
        <p:nvPicPr>
          <p:cNvPr id="6" name="01">
            <a:extLst>
              <a:ext uri="{FF2B5EF4-FFF2-40B4-BE49-F238E27FC236}">
                <a16:creationId xmlns:a16="http://schemas.microsoft.com/office/drawing/2014/main" id="{EC480255-94D5-6B2B-1388-FB6720866C4E}"/>
              </a:ext>
            </a:extLst>
          </p:cNvPr>
          <p:cNvPicPr preferRelativeResize="0">
            <a:picLocks noChangeAspect="1"/>
          </p:cNvPicPr>
          <p:nvPr userDrawn="1"/>
        </p:nvPicPr>
        <p:blipFill rotWithShape="1">
          <a:blip r:embed="rId5">
            <a:alphaModFix/>
          </a:blip>
          <a:srcRect/>
          <a:stretch/>
        </p:blipFill>
        <p:spPr>
          <a:xfrm>
            <a:off x="1728168" y="2935713"/>
            <a:ext cx="548640" cy="548640"/>
          </a:xfrm>
          <a:prstGeom prst="rect">
            <a:avLst/>
          </a:prstGeom>
          <a:noFill/>
          <a:ln>
            <a:noFill/>
          </a:ln>
          <a:effectLst>
            <a:outerShdw blurRad="50800" dist="38100" dir="2700000" algn="tl" rotWithShape="0">
              <a:srgbClr val="000000">
                <a:alpha val="40000"/>
              </a:srgbClr>
            </a:outerShdw>
          </a:effectLst>
        </p:spPr>
      </p:pic>
      <p:sp>
        <p:nvSpPr>
          <p:cNvPr id="7" name="TITLE">
            <a:extLst>
              <a:ext uri="{FF2B5EF4-FFF2-40B4-BE49-F238E27FC236}">
                <a16:creationId xmlns:a16="http://schemas.microsoft.com/office/drawing/2014/main" id="{9AE6E254-DA91-E1E9-B84F-76014C5B32C4}"/>
              </a:ext>
            </a:extLst>
          </p:cNvPr>
          <p:cNvSpPr txBox="1"/>
          <p:nvPr userDrawn="1"/>
        </p:nvSpPr>
        <p:spPr>
          <a:xfrm>
            <a:off x="694100" y="869236"/>
            <a:ext cx="14775000" cy="984757"/>
          </a:xfrm>
          <a:prstGeom prst="rect">
            <a:avLst/>
          </a:prstGeom>
          <a:noFill/>
          <a:ln>
            <a:noFill/>
          </a:ln>
        </p:spPr>
        <p:txBody>
          <a:bodyPr spcFirstLastPara="1" wrap="square" lIns="0" tIns="0" rIns="0" bIns="0" anchor="t" anchorCtr="0">
            <a:spAutoFit/>
          </a:bodyPr>
          <a:lstStyle/>
          <a:p>
            <a:pPr>
              <a:buSzPts val="3200"/>
            </a:pPr>
            <a:r>
              <a:rPr lang="en-ID" sz="6399" b="1" dirty="0">
                <a:solidFill>
                  <a:schemeClr val="accent1"/>
                </a:solidFill>
                <a:latin typeface="Roboto"/>
                <a:ea typeface="Roboto"/>
                <a:cs typeface="Roboto"/>
                <a:sym typeface="Roboto"/>
              </a:rPr>
              <a:t>ED | </a:t>
            </a:r>
            <a:r>
              <a:rPr lang="en-ID" sz="6399" b="1" dirty="0">
                <a:solidFill>
                  <a:srgbClr val="0E0E0E"/>
                </a:solidFill>
                <a:latin typeface="Roboto"/>
                <a:ea typeface="Roboto"/>
                <a:cs typeface="Roboto"/>
                <a:sym typeface="Roboto"/>
              </a:rPr>
              <a:t>Stop / Restart Patient Channel</a:t>
            </a:r>
            <a:endParaRPr sz="6399" b="1" dirty="0">
              <a:solidFill>
                <a:srgbClr val="0E0E0E"/>
              </a:solidFill>
              <a:latin typeface="Roboto"/>
              <a:ea typeface="Roboto"/>
              <a:cs typeface="Roboto"/>
              <a:sym typeface="Roboto"/>
            </a:endParaRPr>
          </a:p>
        </p:txBody>
      </p:sp>
      <p:pic>
        <p:nvPicPr>
          <p:cNvPr id="10" name="06">
            <a:extLst>
              <a:ext uri="{FF2B5EF4-FFF2-40B4-BE49-F238E27FC236}">
                <a16:creationId xmlns:a16="http://schemas.microsoft.com/office/drawing/2014/main" id="{A7975089-A0DE-C14E-DF6E-363A683D972E}"/>
              </a:ext>
            </a:extLst>
          </p:cNvPr>
          <p:cNvPicPr preferRelativeResize="0">
            <a:picLocks noChangeAspect="1"/>
          </p:cNvPicPr>
          <p:nvPr userDrawn="1"/>
        </p:nvPicPr>
        <p:blipFill rotWithShape="1">
          <a:blip r:embed="rId6">
            <a:alphaModFix/>
          </a:blip>
          <a:srcRect/>
          <a:stretch/>
        </p:blipFill>
        <p:spPr>
          <a:xfrm>
            <a:off x="2320402" y="8866233"/>
            <a:ext cx="548640" cy="548640"/>
          </a:xfrm>
          <a:prstGeom prst="rect">
            <a:avLst/>
          </a:prstGeom>
          <a:noFill/>
          <a:ln>
            <a:noFill/>
          </a:ln>
          <a:effectLst>
            <a:outerShdw blurRad="50800" dist="38100" dir="2700000" algn="tl" rotWithShape="0">
              <a:srgbClr val="000000">
                <a:alpha val="40000"/>
              </a:srgbClr>
            </a:outerShdw>
          </a:effectLst>
        </p:spPr>
      </p:pic>
      <p:pic>
        <p:nvPicPr>
          <p:cNvPr id="13" name="02">
            <a:extLst>
              <a:ext uri="{FF2B5EF4-FFF2-40B4-BE49-F238E27FC236}">
                <a16:creationId xmlns:a16="http://schemas.microsoft.com/office/drawing/2014/main" id="{66914429-A288-BBD0-0DDB-04BE01DEC1B0}"/>
              </a:ext>
            </a:extLst>
          </p:cNvPr>
          <p:cNvPicPr preferRelativeResize="0">
            <a:picLocks noChangeAspect="1"/>
          </p:cNvPicPr>
          <p:nvPr userDrawn="1"/>
        </p:nvPicPr>
        <p:blipFill rotWithShape="1">
          <a:blip r:embed="rId7">
            <a:alphaModFix/>
          </a:blip>
          <a:srcRect/>
          <a:stretch/>
        </p:blipFill>
        <p:spPr>
          <a:xfrm>
            <a:off x="1728168" y="4553187"/>
            <a:ext cx="548640" cy="548640"/>
          </a:xfrm>
          <a:prstGeom prst="rect">
            <a:avLst/>
          </a:prstGeom>
          <a:noFill/>
          <a:ln>
            <a:noFill/>
          </a:ln>
          <a:effectLst>
            <a:outerShdw blurRad="50800" dist="38100" dir="2700000" algn="tl" rotWithShape="0">
              <a:srgbClr val="000000">
                <a:alpha val="40000"/>
              </a:srgbClr>
            </a:outerShdw>
          </a:effectLst>
        </p:spPr>
      </p:pic>
      <p:pic>
        <p:nvPicPr>
          <p:cNvPr id="14" name="07">
            <a:extLst>
              <a:ext uri="{FF2B5EF4-FFF2-40B4-BE49-F238E27FC236}">
                <a16:creationId xmlns:a16="http://schemas.microsoft.com/office/drawing/2014/main" id="{AEBD8FE9-FFF2-F4D5-8620-80BF5ED8C8EC}"/>
              </a:ext>
            </a:extLst>
          </p:cNvPr>
          <p:cNvPicPr preferRelativeResize="0">
            <a:picLocks noChangeAspect="1"/>
          </p:cNvPicPr>
          <p:nvPr userDrawn="1"/>
        </p:nvPicPr>
        <p:blipFill rotWithShape="1">
          <a:blip r:embed="rId8">
            <a:alphaModFix/>
          </a:blip>
          <a:srcRect/>
          <a:stretch/>
        </p:blipFill>
        <p:spPr>
          <a:xfrm>
            <a:off x="2752930" y="9932663"/>
            <a:ext cx="548640" cy="548640"/>
          </a:xfrm>
          <a:prstGeom prst="rect">
            <a:avLst/>
          </a:prstGeom>
          <a:noFill/>
          <a:ln>
            <a:noFill/>
          </a:ln>
          <a:effectLst>
            <a:outerShdw blurRad="50800" dist="381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Google Shape;7;p1"/>
          <p:cNvPicPr preferRelativeResize="0"/>
          <p:nvPr/>
        </p:nvPicPr>
        <p:blipFill rotWithShape="1">
          <a:blip r:embed="rId3">
            <a:alphaModFix/>
          </a:blip>
          <a:srcRect/>
          <a:stretch/>
        </p:blipFill>
        <p:spPr>
          <a:xfrm>
            <a:off x="21132462" y="611213"/>
            <a:ext cx="2554744" cy="6741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3.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grpSp>
        <p:nvGrpSpPr>
          <p:cNvPr id="14" name="Group 13">
            <a:extLst>
              <a:ext uri="{FF2B5EF4-FFF2-40B4-BE49-F238E27FC236}">
                <a16:creationId xmlns:a16="http://schemas.microsoft.com/office/drawing/2014/main" id="{44E134C6-D699-A758-0BA9-A36917209846}"/>
              </a:ext>
            </a:extLst>
          </p:cNvPr>
          <p:cNvGrpSpPr/>
          <p:nvPr/>
        </p:nvGrpSpPr>
        <p:grpSpPr>
          <a:xfrm>
            <a:off x="13848086" y="2169312"/>
            <a:ext cx="9817153" cy="11025376"/>
            <a:chOff x="13644886" y="2169312"/>
            <a:chExt cx="9817153" cy="11025376"/>
          </a:xfrm>
        </p:grpSpPr>
        <p:pic>
          <p:nvPicPr>
            <p:cNvPr id="7" name="Picture 6">
              <a:extLst>
                <a:ext uri="{FF2B5EF4-FFF2-40B4-BE49-F238E27FC236}">
                  <a16:creationId xmlns:a16="http://schemas.microsoft.com/office/drawing/2014/main" id="{DCE98214-A7F8-FB11-6A92-7A979598FC49}"/>
                </a:ext>
              </a:extLst>
            </p:cNvPr>
            <p:cNvPicPr>
              <a:picLocks noChangeAspect="1"/>
            </p:cNvPicPr>
            <p:nvPr/>
          </p:nvPicPr>
          <p:blipFill>
            <a:blip r:embed="rId3">
              <a:alphaModFix/>
            </a:blip>
            <a:srcRect l="3" t="49632" r="3" b="147"/>
            <a:stretch/>
          </p:blipFill>
          <p:spPr>
            <a:xfrm>
              <a:off x="13644886" y="2169312"/>
              <a:ext cx="4616012" cy="5051352"/>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 name="01">
              <a:extLst>
                <a:ext uri="{FF2B5EF4-FFF2-40B4-BE49-F238E27FC236}">
                  <a16:creationId xmlns:a16="http://schemas.microsoft.com/office/drawing/2014/main" id="{21983370-BA4E-50FE-CEF8-3E39EAF57BC9}"/>
                </a:ext>
              </a:extLst>
            </p:cNvPr>
            <p:cNvPicPr preferRelativeResize="0">
              <a:picLocks noChangeAspect="1"/>
            </p:cNvPicPr>
            <p:nvPr/>
          </p:nvPicPr>
          <p:blipFill rotWithShape="1">
            <a:blip r:embed="rId4">
              <a:alphaModFix/>
            </a:blip>
            <a:srcRect/>
            <a:stretch/>
          </p:blipFill>
          <p:spPr>
            <a:xfrm>
              <a:off x="15632852" y="4249529"/>
              <a:ext cx="640080" cy="640080"/>
            </a:xfrm>
            <a:prstGeom prst="rect">
              <a:avLst/>
            </a:prstGeom>
            <a:noFill/>
            <a:ln>
              <a:noFill/>
            </a:ln>
            <a:effectLst>
              <a:outerShdw blurRad="50800" dist="38100" dir="2700000" algn="tl" rotWithShape="0">
                <a:srgbClr val="000000">
                  <a:alpha val="40000"/>
                </a:srgbClr>
              </a:outerShdw>
            </a:effectLst>
          </p:spPr>
        </p:pic>
        <p:pic>
          <p:nvPicPr>
            <p:cNvPr id="16" name="Picture 15">
              <a:extLst>
                <a:ext uri="{FF2B5EF4-FFF2-40B4-BE49-F238E27FC236}">
                  <a16:creationId xmlns:a16="http://schemas.microsoft.com/office/drawing/2014/main" id="{4B5A0A56-B46E-5A78-8EEB-E6EDB363EA6B}"/>
                </a:ext>
              </a:extLst>
            </p:cNvPr>
            <p:cNvPicPr>
              <a:picLocks noChangeAspect="1"/>
            </p:cNvPicPr>
            <p:nvPr/>
          </p:nvPicPr>
          <p:blipFill>
            <a:blip r:embed="rId5"/>
            <a:srcRect t="-102" b="80588"/>
            <a:stretch/>
          </p:blipFill>
          <p:spPr>
            <a:xfrm>
              <a:off x="18862787" y="5462563"/>
              <a:ext cx="4599252" cy="1954238"/>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 name="Picture 11">
              <a:extLst>
                <a:ext uri="{FF2B5EF4-FFF2-40B4-BE49-F238E27FC236}">
                  <a16:creationId xmlns:a16="http://schemas.microsoft.com/office/drawing/2014/main" id="{C62DA581-E29B-8AF3-23C2-E30509F10B6D}"/>
                </a:ext>
              </a:extLst>
            </p:cNvPr>
            <p:cNvPicPr>
              <a:picLocks noChangeAspect="1"/>
            </p:cNvPicPr>
            <p:nvPr/>
          </p:nvPicPr>
          <p:blipFill>
            <a:blip r:embed="rId6">
              <a:alphaModFix/>
            </a:blip>
            <a:srcRect b="72253"/>
            <a:stretch/>
          </p:blipFill>
          <p:spPr>
            <a:xfrm>
              <a:off x="13653266" y="7416801"/>
              <a:ext cx="4599252" cy="2790875"/>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0" name="02">
              <a:extLst>
                <a:ext uri="{FF2B5EF4-FFF2-40B4-BE49-F238E27FC236}">
                  <a16:creationId xmlns:a16="http://schemas.microsoft.com/office/drawing/2014/main" id="{B01D984B-8C8B-F1BD-0D97-EE473B558BE0}"/>
                </a:ext>
              </a:extLst>
            </p:cNvPr>
            <p:cNvPicPr preferRelativeResize="0">
              <a:picLocks noChangeAspect="1"/>
            </p:cNvPicPr>
            <p:nvPr/>
          </p:nvPicPr>
          <p:blipFill rotWithShape="1">
            <a:blip r:embed="rId7">
              <a:alphaModFix/>
            </a:blip>
            <a:srcRect/>
            <a:stretch/>
          </p:blipFill>
          <p:spPr>
            <a:xfrm>
              <a:off x="15632852" y="7467601"/>
              <a:ext cx="640080" cy="640080"/>
            </a:xfrm>
            <a:prstGeom prst="rect">
              <a:avLst/>
            </a:prstGeom>
            <a:noFill/>
            <a:ln>
              <a:noFill/>
            </a:ln>
            <a:effectLst>
              <a:outerShdw blurRad="50800" dist="38100" dir="2700000" algn="tl" rotWithShape="0">
                <a:srgbClr val="000000">
                  <a:alpha val="40000"/>
                </a:srgbClr>
              </a:outerShdw>
            </a:effectLst>
          </p:spPr>
        </p:pic>
        <p:pic>
          <p:nvPicPr>
            <p:cNvPr id="32" name="Picture 31">
              <a:extLst>
                <a:ext uri="{FF2B5EF4-FFF2-40B4-BE49-F238E27FC236}">
                  <a16:creationId xmlns:a16="http://schemas.microsoft.com/office/drawing/2014/main" id="{4239A803-EED8-DFCE-2B53-E3056CE7AE52}"/>
                </a:ext>
              </a:extLst>
            </p:cNvPr>
            <p:cNvPicPr>
              <a:picLocks noChangeAspect="1"/>
            </p:cNvPicPr>
            <p:nvPr/>
          </p:nvPicPr>
          <p:blipFill>
            <a:blip r:embed="rId8"/>
            <a:srcRect t="1339" b="44665"/>
            <a:stretch/>
          </p:blipFill>
          <p:spPr>
            <a:xfrm>
              <a:off x="18846027" y="7715435"/>
              <a:ext cx="4616012" cy="5419452"/>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7" name="05"/>
            <p:cNvPicPr preferRelativeResize="0">
              <a:picLocks noChangeAspect="1"/>
            </p:cNvPicPr>
            <p:nvPr/>
          </p:nvPicPr>
          <p:blipFill rotWithShape="1">
            <a:blip r:embed="rId9">
              <a:alphaModFix/>
            </a:blip>
            <a:srcRect/>
            <a:stretch/>
          </p:blipFill>
          <p:spPr>
            <a:xfrm>
              <a:off x="20780210" y="5937894"/>
              <a:ext cx="548640" cy="548640"/>
            </a:xfrm>
            <a:prstGeom prst="rect">
              <a:avLst/>
            </a:prstGeom>
            <a:noFill/>
            <a:ln>
              <a:noFill/>
            </a:ln>
            <a:effectLst>
              <a:outerShdw blurRad="50800" dist="38100" dir="2700000" algn="tl" rotWithShape="0">
                <a:srgbClr val="000000">
                  <a:alpha val="40000"/>
                </a:srgbClr>
              </a:outerShdw>
            </a:effectLst>
          </p:spPr>
        </p:pic>
        <p:pic>
          <p:nvPicPr>
            <p:cNvPr id="3" name="07">
              <a:extLst>
                <a:ext uri="{FF2B5EF4-FFF2-40B4-BE49-F238E27FC236}">
                  <a16:creationId xmlns:a16="http://schemas.microsoft.com/office/drawing/2014/main" id="{143CD3FD-6EFC-9FB6-60D1-15053798AE40}"/>
                </a:ext>
              </a:extLst>
            </p:cNvPr>
            <p:cNvPicPr preferRelativeResize="0">
              <a:picLocks noChangeAspect="1"/>
            </p:cNvPicPr>
            <p:nvPr/>
          </p:nvPicPr>
          <p:blipFill rotWithShape="1">
            <a:blip r:embed="rId10">
              <a:alphaModFix/>
            </a:blip>
            <a:srcRect/>
            <a:stretch/>
          </p:blipFill>
          <p:spPr>
            <a:xfrm>
              <a:off x="22345417" y="9954812"/>
              <a:ext cx="548640" cy="548640"/>
            </a:xfrm>
            <a:prstGeom prst="rect">
              <a:avLst/>
            </a:prstGeom>
            <a:noFill/>
            <a:ln>
              <a:noFill/>
            </a:ln>
            <a:effectLst>
              <a:outerShdw blurRad="50800" dist="38100" dir="2700000" algn="tl" rotWithShape="0">
                <a:srgbClr val="000000">
                  <a:alpha val="40000"/>
                </a:srgbClr>
              </a:outerShdw>
            </a:effectLst>
          </p:spPr>
        </p:pic>
        <p:pic>
          <p:nvPicPr>
            <p:cNvPr id="4" name="Picture 3">
              <a:extLst>
                <a:ext uri="{FF2B5EF4-FFF2-40B4-BE49-F238E27FC236}">
                  <a16:creationId xmlns:a16="http://schemas.microsoft.com/office/drawing/2014/main" id="{7F141975-E174-CCCD-62AC-4921A782D0F6}"/>
                </a:ext>
              </a:extLst>
            </p:cNvPr>
            <p:cNvPicPr>
              <a:picLocks noChangeAspect="1"/>
            </p:cNvPicPr>
            <p:nvPr/>
          </p:nvPicPr>
          <p:blipFill>
            <a:blip r:embed="rId11"/>
            <a:srcRect t="4676" b="67357"/>
            <a:stretch/>
          </p:blipFill>
          <p:spPr>
            <a:xfrm>
              <a:off x="13653266" y="10403813"/>
              <a:ext cx="4599252" cy="2790875"/>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4" name="03">
              <a:extLst>
                <a:ext uri="{FF2B5EF4-FFF2-40B4-BE49-F238E27FC236}">
                  <a16:creationId xmlns:a16="http://schemas.microsoft.com/office/drawing/2014/main" id="{82F36A63-AE7A-378B-B695-2EC349D90B64}"/>
                </a:ext>
              </a:extLst>
            </p:cNvPr>
            <p:cNvPicPr preferRelativeResize="0">
              <a:picLocks noChangeAspect="1"/>
            </p:cNvPicPr>
            <p:nvPr/>
          </p:nvPicPr>
          <p:blipFill rotWithShape="1">
            <a:blip r:embed="rId12">
              <a:alphaModFix/>
            </a:blip>
            <a:srcRect/>
            <a:stretch/>
          </p:blipFill>
          <p:spPr>
            <a:xfrm>
              <a:off x="15632852" y="11673028"/>
              <a:ext cx="640080" cy="640080"/>
            </a:xfrm>
            <a:prstGeom prst="rect">
              <a:avLst/>
            </a:prstGeom>
            <a:noFill/>
            <a:ln>
              <a:noFill/>
            </a:ln>
            <a:effectLst>
              <a:outerShdw blurRad="50800" dist="38100" dir="2700000" algn="tl" rotWithShape="0">
                <a:srgbClr val="000000">
                  <a:alpha val="40000"/>
                </a:srgbClr>
              </a:outerShdw>
            </a:effectLst>
          </p:spPr>
        </p:pic>
        <p:pic>
          <p:nvPicPr>
            <p:cNvPr id="19" name="Picture 18">
              <a:extLst>
                <a:ext uri="{FF2B5EF4-FFF2-40B4-BE49-F238E27FC236}">
                  <a16:creationId xmlns:a16="http://schemas.microsoft.com/office/drawing/2014/main" id="{14C7C792-6CD7-BDF7-D937-3528A3DFC2D8}"/>
                </a:ext>
              </a:extLst>
            </p:cNvPr>
            <p:cNvPicPr>
              <a:picLocks noChangeAspect="1"/>
            </p:cNvPicPr>
            <p:nvPr/>
          </p:nvPicPr>
          <p:blipFill>
            <a:blip r:embed="rId13"/>
            <a:srcRect t="68903" b="-128"/>
            <a:stretch/>
          </p:blipFill>
          <p:spPr>
            <a:xfrm>
              <a:off x="18846027" y="2169312"/>
              <a:ext cx="4616012" cy="313986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 name="06">
              <a:extLst>
                <a:ext uri="{FF2B5EF4-FFF2-40B4-BE49-F238E27FC236}">
                  <a16:creationId xmlns:a16="http://schemas.microsoft.com/office/drawing/2014/main" id="{718C1EB4-03A3-290F-9967-41DE20BF1A2A}"/>
                </a:ext>
              </a:extLst>
            </p:cNvPr>
            <p:cNvPicPr preferRelativeResize="0">
              <a:picLocks noChangeAspect="1"/>
            </p:cNvPicPr>
            <p:nvPr/>
          </p:nvPicPr>
          <p:blipFill rotWithShape="1">
            <a:blip r:embed="rId14">
              <a:alphaModFix/>
            </a:blip>
            <a:srcRect/>
            <a:stretch/>
          </p:blipFill>
          <p:spPr>
            <a:xfrm>
              <a:off x="21888217" y="4889609"/>
              <a:ext cx="548640" cy="548640"/>
            </a:xfrm>
            <a:prstGeom prst="rect">
              <a:avLst/>
            </a:prstGeom>
            <a:noFill/>
            <a:ln>
              <a:noFill/>
            </a:ln>
            <a:effectLst>
              <a:outerShdw blurRad="50800" dist="38100" dir="2700000" algn="tl" rotWithShape="0">
                <a:srgbClr val="000000">
                  <a:alpha val="40000"/>
                </a:srgbClr>
              </a:outerShdw>
            </a:effectLst>
          </p:spPr>
        </p:pic>
        <p:pic>
          <p:nvPicPr>
            <p:cNvPr id="13" name="04">
              <a:extLst>
                <a:ext uri="{FF2B5EF4-FFF2-40B4-BE49-F238E27FC236}">
                  <a16:creationId xmlns:a16="http://schemas.microsoft.com/office/drawing/2014/main" id="{F2DAFA77-F947-FFEE-4787-5D728DDBC479}"/>
                </a:ext>
              </a:extLst>
            </p:cNvPr>
            <p:cNvPicPr preferRelativeResize="0">
              <a:picLocks noChangeAspect="1"/>
            </p:cNvPicPr>
            <p:nvPr/>
          </p:nvPicPr>
          <p:blipFill rotWithShape="1">
            <a:blip r:embed="rId15">
              <a:alphaModFix/>
            </a:blip>
            <a:srcRect/>
            <a:stretch/>
          </p:blipFill>
          <p:spPr>
            <a:xfrm>
              <a:off x="20788273" y="2968700"/>
              <a:ext cx="731520" cy="731520"/>
            </a:xfrm>
            <a:prstGeom prst="rect">
              <a:avLst/>
            </a:prstGeom>
            <a:noFill/>
            <a:ln>
              <a:noFill/>
            </a:ln>
            <a:effectLst>
              <a:outerShdw blurRad="50800" dist="38100" dir="2700000" algn="tl" rotWithShape="0">
                <a:srgbClr val="000000">
                  <a:alpha val="4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BC2AC088-025B-4455-75B6-0BA99F840D88}"/>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35C34A14-2420-5C23-E626-BC50A7AFE1AF}"/>
              </a:ext>
            </a:extLst>
          </p:cNvPr>
          <p:cNvGrpSpPr/>
          <p:nvPr/>
        </p:nvGrpSpPr>
        <p:grpSpPr>
          <a:xfrm>
            <a:off x="13848086" y="2037700"/>
            <a:ext cx="9808773" cy="10212229"/>
            <a:chOff x="13848086" y="2037700"/>
            <a:chExt cx="9808773" cy="10212229"/>
          </a:xfrm>
        </p:grpSpPr>
        <p:pic>
          <p:nvPicPr>
            <p:cNvPr id="7" name="Picture 6">
              <a:extLst>
                <a:ext uri="{FF2B5EF4-FFF2-40B4-BE49-F238E27FC236}">
                  <a16:creationId xmlns:a16="http://schemas.microsoft.com/office/drawing/2014/main" id="{7BB412E2-2809-5B1F-31CD-BBC267391434}"/>
                </a:ext>
              </a:extLst>
            </p:cNvPr>
            <p:cNvPicPr>
              <a:picLocks noChangeAspect="1"/>
            </p:cNvPicPr>
            <p:nvPr/>
          </p:nvPicPr>
          <p:blipFill rotWithShape="1">
            <a:blip r:embed="rId3">
              <a:alphaModFix/>
            </a:blip>
            <a:srcRect/>
            <a:stretch/>
          </p:blipFill>
          <p:spPr>
            <a:xfrm>
              <a:off x="19040847" y="2189287"/>
              <a:ext cx="4616012" cy="10057993"/>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 name="01">
              <a:extLst>
                <a:ext uri="{FF2B5EF4-FFF2-40B4-BE49-F238E27FC236}">
                  <a16:creationId xmlns:a16="http://schemas.microsoft.com/office/drawing/2014/main" id="{AB9A9698-D46C-78D6-59D6-4D316BA08D68}"/>
                </a:ext>
              </a:extLst>
            </p:cNvPr>
            <p:cNvPicPr preferRelativeResize="0">
              <a:picLocks noChangeAspect="1"/>
            </p:cNvPicPr>
            <p:nvPr/>
          </p:nvPicPr>
          <p:blipFill rotWithShape="1">
            <a:blip r:embed="rId4">
              <a:alphaModFix/>
            </a:blip>
            <a:srcRect/>
            <a:stretch/>
          </p:blipFill>
          <p:spPr>
            <a:xfrm>
              <a:off x="20937373" y="9562612"/>
              <a:ext cx="822960" cy="822960"/>
            </a:xfrm>
            <a:prstGeom prst="rect">
              <a:avLst/>
            </a:prstGeom>
            <a:noFill/>
            <a:ln>
              <a:noFill/>
            </a:ln>
            <a:effectLst>
              <a:outerShdw blurRad="50800" dist="38100" dir="2700000" algn="tl" rotWithShape="0">
                <a:srgbClr val="000000">
                  <a:alpha val="40000"/>
                </a:srgbClr>
              </a:outerShdw>
            </a:effectLst>
          </p:spPr>
        </p:pic>
        <p:pic>
          <p:nvPicPr>
            <p:cNvPr id="5" name="Picture 4">
              <a:extLst>
                <a:ext uri="{FF2B5EF4-FFF2-40B4-BE49-F238E27FC236}">
                  <a16:creationId xmlns:a16="http://schemas.microsoft.com/office/drawing/2014/main" id="{A2C2229B-6605-F352-4309-2D5A0F96E113}"/>
                </a:ext>
              </a:extLst>
            </p:cNvPr>
            <p:cNvPicPr>
              <a:picLocks noChangeAspect="1"/>
            </p:cNvPicPr>
            <p:nvPr/>
          </p:nvPicPr>
          <p:blipFill rotWithShape="1">
            <a:blip r:embed="rId5">
              <a:alphaModFix/>
            </a:blip>
            <a:srcRect/>
            <a:stretch/>
          </p:blipFill>
          <p:spPr>
            <a:xfrm>
              <a:off x="13848086" y="2191643"/>
              <a:ext cx="4599252" cy="10058286"/>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 name="02">
              <a:extLst>
                <a:ext uri="{FF2B5EF4-FFF2-40B4-BE49-F238E27FC236}">
                  <a16:creationId xmlns:a16="http://schemas.microsoft.com/office/drawing/2014/main" id="{5A656203-822E-EBAF-DA58-263A852DACE5}"/>
                </a:ext>
              </a:extLst>
            </p:cNvPr>
            <p:cNvPicPr preferRelativeResize="0">
              <a:picLocks noChangeAspect="1"/>
            </p:cNvPicPr>
            <p:nvPr/>
          </p:nvPicPr>
          <p:blipFill rotWithShape="1">
            <a:blip r:embed="rId6">
              <a:alphaModFix/>
            </a:blip>
            <a:srcRect/>
            <a:stretch/>
          </p:blipFill>
          <p:spPr>
            <a:xfrm>
              <a:off x="16041032" y="2037700"/>
              <a:ext cx="822960" cy="822960"/>
            </a:xfrm>
            <a:prstGeom prst="rect">
              <a:avLst/>
            </a:prstGeom>
            <a:noFill/>
            <a:ln>
              <a:noFill/>
            </a:ln>
            <a:effectLst>
              <a:outerShdw blurRad="50800" dist="38100" dir="2700000" algn="tl" rotWithShape="0">
                <a:srgbClr val="000000">
                  <a:alpha val="40000"/>
                </a:srgbClr>
              </a:outerShdw>
            </a:effectLst>
          </p:spPr>
        </p:pic>
      </p:grpSp>
      <p:sp>
        <p:nvSpPr>
          <p:cNvPr id="10" name="Rectangle 9">
            <a:extLst>
              <a:ext uri="{FF2B5EF4-FFF2-40B4-BE49-F238E27FC236}">
                <a16:creationId xmlns:a16="http://schemas.microsoft.com/office/drawing/2014/main" id="{3BDAAC79-7CCE-C822-5CEA-396D977EFA45}"/>
              </a:ext>
            </a:extLst>
          </p:cNvPr>
          <p:cNvSpPr/>
          <p:nvPr/>
        </p:nvSpPr>
        <p:spPr>
          <a:xfrm>
            <a:off x="1092820" y="5999356"/>
            <a:ext cx="11100767" cy="463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97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32B9763A-A9A8-AFD2-7EB4-2D0A4B314EE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2102C4C2-5820-EB0C-635C-12E8619DD021}"/>
              </a:ext>
            </a:extLst>
          </p:cNvPr>
          <p:cNvPicPr>
            <a:picLocks noChangeAspect="1"/>
          </p:cNvPicPr>
          <p:nvPr/>
        </p:nvPicPr>
        <p:blipFill>
          <a:blip r:embed="rId3"/>
          <a:srcRect t="-102" b="71642"/>
          <a:stretch/>
        </p:blipFill>
        <p:spPr>
          <a:xfrm>
            <a:off x="13846413" y="9400535"/>
            <a:ext cx="4599252" cy="2850222"/>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 name="Picture 18">
            <a:extLst>
              <a:ext uri="{FF2B5EF4-FFF2-40B4-BE49-F238E27FC236}">
                <a16:creationId xmlns:a16="http://schemas.microsoft.com/office/drawing/2014/main" id="{53FB5666-83E2-A962-111A-571FC3FB13A5}"/>
              </a:ext>
            </a:extLst>
          </p:cNvPr>
          <p:cNvPicPr>
            <a:picLocks noChangeAspect="1"/>
          </p:cNvPicPr>
          <p:nvPr/>
        </p:nvPicPr>
        <p:blipFill>
          <a:blip r:embed="rId4"/>
          <a:srcRect t="685" b="-636"/>
          <a:stretch/>
        </p:blipFill>
        <p:spPr>
          <a:xfrm>
            <a:off x="19041607" y="2189286"/>
            <a:ext cx="4616012" cy="10050454"/>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6" name="04">
            <a:extLst>
              <a:ext uri="{FF2B5EF4-FFF2-40B4-BE49-F238E27FC236}">
                <a16:creationId xmlns:a16="http://schemas.microsoft.com/office/drawing/2014/main" id="{05C20CB1-438C-1660-2F00-B76F91D08F13}"/>
              </a:ext>
            </a:extLst>
          </p:cNvPr>
          <p:cNvPicPr preferRelativeResize="0">
            <a:picLocks noChangeAspect="1"/>
          </p:cNvPicPr>
          <p:nvPr/>
        </p:nvPicPr>
        <p:blipFill rotWithShape="1">
          <a:blip r:embed="rId5">
            <a:alphaModFix/>
          </a:blip>
          <a:srcRect/>
          <a:stretch/>
        </p:blipFill>
        <p:spPr>
          <a:xfrm>
            <a:off x="20938133" y="10196557"/>
            <a:ext cx="822960" cy="822960"/>
          </a:xfrm>
          <a:prstGeom prst="rect">
            <a:avLst/>
          </a:prstGeom>
          <a:noFill/>
          <a:ln>
            <a:noFill/>
          </a:ln>
          <a:effectLst>
            <a:outerShdw blurRad="50800" dist="38100" dir="2700000" algn="tl" rotWithShape="0">
              <a:srgbClr val="000000">
                <a:alpha val="40000"/>
              </a:srgbClr>
            </a:outerShdw>
          </a:effectLst>
        </p:spPr>
      </p:pic>
      <p:pic>
        <p:nvPicPr>
          <p:cNvPr id="47" name="05">
            <a:extLst>
              <a:ext uri="{FF2B5EF4-FFF2-40B4-BE49-F238E27FC236}">
                <a16:creationId xmlns:a16="http://schemas.microsoft.com/office/drawing/2014/main" id="{D079C025-61B0-4EB5-E0A2-855F88669BD2}"/>
              </a:ext>
            </a:extLst>
          </p:cNvPr>
          <p:cNvPicPr preferRelativeResize="0">
            <a:picLocks noChangeAspect="1"/>
          </p:cNvPicPr>
          <p:nvPr/>
        </p:nvPicPr>
        <p:blipFill rotWithShape="1">
          <a:blip r:embed="rId6">
            <a:alphaModFix/>
          </a:blip>
          <a:srcRect/>
          <a:stretch/>
        </p:blipFill>
        <p:spPr>
          <a:xfrm>
            <a:off x="16041032" y="9326880"/>
            <a:ext cx="822960" cy="822960"/>
          </a:xfrm>
          <a:prstGeom prst="rect">
            <a:avLst/>
          </a:prstGeom>
          <a:noFill/>
          <a:ln>
            <a:noFill/>
          </a:ln>
          <a:effectLst>
            <a:outerShdw blurRad="50800" dist="38100" dir="2700000" algn="tl" rotWithShape="0">
              <a:srgbClr val="000000">
                <a:alpha val="40000"/>
              </a:srgbClr>
            </a:outerShdw>
          </a:effectLst>
        </p:spPr>
      </p:pic>
      <p:pic>
        <p:nvPicPr>
          <p:cNvPr id="3" name="Picture 2">
            <a:extLst>
              <a:ext uri="{FF2B5EF4-FFF2-40B4-BE49-F238E27FC236}">
                <a16:creationId xmlns:a16="http://schemas.microsoft.com/office/drawing/2014/main" id="{23E19893-F940-75DB-4986-F83FFAE6B938}"/>
              </a:ext>
            </a:extLst>
          </p:cNvPr>
          <p:cNvPicPr>
            <a:picLocks noChangeAspect="1"/>
          </p:cNvPicPr>
          <p:nvPr/>
        </p:nvPicPr>
        <p:blipFill>
          <a:blip r:embed="rId7"/>
          <a:srcRect l="392" r="392" b="31598"/>
          <a:stretch/>
        </p:blipFill>
        <p:spPr>
          <a:xfrm>
            <a:off x="13848086" y="2189287"/>
            <a:ext cx="4599252" cy="6880056"/>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 name="03">
            <a:extLst>
              <a:ext uri="{FF2B5EF4-FFF2-40B4-BE49-F238E27FC236}">
                <a16:creationId xmlns:a16="http://schemas.microsoft.com/office/drawing/2014/main" id="{006602BF-0277-F0CF-C5B8-E995728C70B7}"/>
              </a:ext>
            </a:extLst>
          </p:cNvPr>
          <p:cNvPicPr preferRelativeResize="0">
            <a:picLocks noChangeAspect="1"/>
          </p:cNvPicPr>
          <p:nvPr/>
        </p:nvPicPr>
        <p:blipFill rotWithShape="1">
          <a:blip r:embed="rId8">
            <a:alphaModFix/>
          </a:blip>
          <a:srcRect/>
          <a:stretch/>
        </p:blipFill>
        <p:spPr>
          <a:xfrm>
            <a:off x="16041032" y="7326358"/>
            <a:ext cx="822960" cy="822960"/>
          </a:xfrm>
          <a:prstGeom prst="rect">
            <a:avLst/>
          </a:prstGeom>
          <a:noFill/>
          <a:ln>
            <a:noFill/>
          </a:ln>
          <a:effectLst>
            <a:outerShdw blurRad="50800" dist="38100" dir="2700000" algn="tl" rotWithShape="0">
              <a:srgbClr val="000000">
                <a:alpha val="40000"/>
              </a:srgbClr>
            </a:outerShdw>
          </a:effectLst>
        </p:spPr>
      </p:pic>
      <p:sp>
        <p:nvSpPr>
          <p:cNvPr id="5" name="Rectangle 4">
            <a:extLst>
              <a:ext uri="{FF2B5EF4-FFF2-40B4-BE49-F238E27FC236}">
                <a16:creationId xmlns:a16="http://schemas.microsoft.com/office/drawing/2014/main" id="{CC2DAE6E-57BB-237E-8425-A5487A430C56}"/>
              </a:ext>
            </a:extLst>
          </p:cNvPr>
          <p:cNvSpPr/>
          <p:nvPr/>
        </p:nvSpPr>
        <p:spPr>
          <a:xfrm>
            <a:off x="1092820" y="8861940"/>
            <a:ext cx="11100767" cy="463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4AE75E-F4F0-33EC-598F-1AC6AFAA1D2C}"/>
              </a:ext>
            </a:extLst>
          </p:cNvPr>
          <p:cNvSpPr/>
          <p:nvPr/>
        </p:nvSpPr>
        <p:spPr>
          <a:xfrm>
            <a:off x="1092820" y="9069343"/>
            <a:ext cx="11100767" cy="44315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95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D4A8A625-F7AD-31CB-D964-C004ED023E8E}"/>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7EA55CB7-620A-2F17-B7F5-31245FE34282}"/>
              </a:ext>
            </a:extLst>
          </p:cNvPr>
          <p:cNvPicPr>
            <a:picLocks noChangeAspect="1"/>
          </p:cNvPicPr>
          <p:nvPr/>
        </p:nvPicPr>
        <p:blipFill>
          <a:blip r:embed="rId3"/>
          <a:srcRect t="1339" b="918"/>
          <a:stretch/>
        </p:blipFill>
        <p:spPr>
          <a:xfrm>
            <a:off x="19039169" y="2189287"/>
            <a:ext cx="4616012" cy="9810208"/>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 name="Picture 8">
            <a:extLst>
              <a:ext uri="{FF2B5EF4-FFF2-40B4-BE49-F238E27FC236}">
                <a16:creationId xmlns:a16="http://schemas.microsoft.com/office/drawing/2014/main" id="{FE9E30D0-5D31-13AD-FB41-0A7AF0B69DF6}"/>
              </a:ext>
            </a:extLst>
          </p:cNvPr>
          <p:cNvPicPr>
            <a:picLocks noChangeAspect="1"/>
          </p:cNvPicPr>
          <p:nvPr/>
        </p:nvPicPr>
        <p:blipFill>
          <a:blip r:embed="rId4">
            <a:alphaModFix/>
          </a:blip>
          <a:srcRect b="2464"/>
          <a:stretch/>
        </p:blipFill>
        <p:spPr>
          <a:xfrm>
            <a:off x="13874904" y="2189287"/>
            <a:ext cx="4616012" cy="9810208"/>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 name="06">
            <a:extLst>
              <a:ext uri="{FF2B5EF4-FFF2-40B4-BE49-F238E27FC236}">
                <a16:creationId xmlns:a16="http://schemas.microsoft.com/office/drawing/2014/main" id="{13C2541D-14C6-2202-7FB3-610E5B6C0A18}"/>
              </a:ext>
            </a:extLst>
          </p:cNvPr>
          <p:cNvPicPr preferRelativeResize="0">
            <a:picLocks noChangeAspect="1"/>
          </p:cNvPicPr>
          <p:nvPr/>
        </p:nvPicPr>
        <p:blipFill rotWithShape="1">
          <a:blip r:embed="rId5">
            <a:alphaModFix/>
          </a:blip>
          <a:srcRect/>
          <a:stretch/>
        </p:blipFill>
        <p:spPr>
          <a:xfrm>
            <a:off x="16798808" y="10602377"/>
            <a:ext cx="731520" cy="731520"/>
          </a:xfrm>
          <a:prstGeom prst="rect">
            <a:avLst/>
          </a:prstGeom>
          <a:noFill/>
          <a:ln>
            <a:noFill/>
          </a:ln>
          <a:effectLst>
            <a:outerShdw blurRad="50800" dist="38100" dir="2700000" algn="tl" rotWithShape="0">
              <a:srgbClr val="000000">
                <a:alpha val="40000"/>
              </a:srgbClr>
            </a:outerShdw>
          </a:effectLst>
        </p:spPr>
      </p:pic>
      <p:pic>
        <p:nvPicPr>
          <p:cNvPr id="13" name="06">
            <a:extLst>
              <a:ext uri="{FF2B5EF4-FFF2-40B4-BE49-F238E27FC236}">
                <a16:creationId xmlns:a16="http://schemas.microsoft.com/office/drawing/2014/main" id="{3AA3C125-37F3-CD15-ACD7-E0C9D72AD6BC}"/>
              </a:ext>
            </a:extLst>
          </p:cNvPr>
          <p:cNvPicPr preferRelativeResize="0">
            <a:picLocks noChangeAspect="1"/>
          </p:cNvPicPr>
          <p:nvPr/>
        </p:nvPicPr>
        <p:blipFill rotWithShape="1">
          <a:blip r:embed="rId5">
            <a:alphaModFix/>
          </a:blip>
          <a:srcRect/>
          <a:stretch/>
        </p:blipFill>
        <p:spPr>
          <a:xfrm>
            <a:off x="20981415" y="1836178"/>
            <a:ext cx="731520" cy="731520"/>
          </a:xfrm>
          <a:prstGeom prst="rect">
            <a:avLst/>
          </a:prstGeom>
          <a:noFill/>
          <a:ln>
            <a:noFill/>
          </a:ln>
          <a:effectLst>
            <a:outerShdw blurRad="50800" dist="38100" dir="2700000" algn="tl" rotWithShape="0">
              <a:srgbClr val="000000">
                <a:alpha val="40000"/>
              </a:srgbClr>
            </a:outerShdw>
          </a:effectLst>
        </p:spPr>
      </p:pic>
      <p:pic>
        <p:nvPicPr>
          <p:cNvPr id="14" name="07">
            <a:extLst>
              <a:ext uri="{FF2B5EF4-FFF2-40B4-BE49-F238E27FC236}">
                <a16:creationId xmlns:a16="http://schemas.microsoft.com/office/drawing/2014/main" id="{6667FE54-9622-9998-967E-88EC4013AC34}"/>
              </a:ext>
            </a:extLst>
          </p:cNvPr>
          <p:cNvPicPr preferRelativeResize="0"/>
          <p:nvPr/>
        </p:nvPicPr>
        <p:blipFill rotWithShape="1">
          <a:blip r:embed="rId6">
            <a:alphaModFix/>
          </a:blip>
          <a:srcRect/>
          <a:stretch/>
        </p:blipFill>
        <p:spPr>
          <a:xfrm>
            <a:off x="22626481" y="4215065"/>
            <a:ext cx="731520" cy="731520"/>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172341146"/>
      </p:ext>
    </p:extLst>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E91215F151A438718CEAA30E4E1C9" ma:contentTypeVersion="6" ma:contentTypeDescription="Create a new document." ma:contentTypeScope="" ma:versionID="f5dbe69b33c14bb8dc5256ffcbefbeee">
  <xsd:schema xmlns:xsd="http://www.w3.org/2001/XMLSchema" xmlns:xs="http://www.w3.org/2001/XMLSchema" xmlns:p="http://schemas.microsoft.com/office/2006/metadata/properties" xmlns:ns2="57bb6577-3d93-4f65-af43-1fd80da515f8" targetNamespace="http://schemas.microsoft.com/office/2006/metadata/properties" ma:root="true" ma:fieldsID="82a1d711433f9e1b4b2ca2201bd9114d" ns2:_="">
    <xsd:import namespace="57bb6577-3d93-4f65-af43-1fd80da515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b6577-3d93-4f65-af43-1fd80da51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andTime" ma:index="12" nillable="true" ma:displayName="Date and Time" ma:format="DateOnly" ma:internalName="DateandTime">
      <xsd:simpleType>
        <xsd:restriction base="dms:DateTime"/>
      </xsd:simpleType>
    </xsd:element>
    <xsd:element name="MediaServiceBillingMetadata" ma:index="1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andTime xmlns="57bb6577-3d93-4f65-af43-1fd80da515f8" xsi:nil="true"/>
  </documentManagement>
</p:properties>
</file>

<file path=customXml/itemProps1.xml><?xml version="1.0" encoding="utf-8"?>
<ds:datastoreItem xmlns:ds="http://schemas.openxmlformats.org/officeDocument/2006/customXml" ds:itemID="{AC9B5213-6233-469C-B68F-A2B9553A4BE8}">
  <ds:schemaRefs>
    <ds:schemaRef ds:uri="http://schemas.microsoft.com/sharepoint/v3/contenttype/forms"/>
  </ds:schemaRefs>
</ds:datastoreItem>
</file>

<file path=customXml/itemProps2.xml><?xml version="1.0" encoding="utf-8"?>
<ds:datastoreItem xmlns:ds="http://schemas.openxmlformats.org/officeDocument/2006/customXml" ds:itemID="{7DE12FAE-C409-467E-9FAE-1C5B6DC1AEC9}">
  <ds:schemaRefs>
    <ds:schemaRef ds:uri="57bb6577-3d93-4f65-af43-1fd80da515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DC177E-7E38-4D14-BFDD-2F0A1305F2F4}">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57bb6577-3d93-4f65-af43-1fd80da515f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1762</TotalTime>
  <Words>424</Words>
  <Application>Microsoft Macintosh PowerPoint</Application>
  <PresentationFormat>Custom</PresentationFormat>
  <Paragraphs>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Roboto</vt:lpstr>
      <vt:lpstr>Roboto Light</vt:lpstr>
      <vt:lpstr>System Font Regular</vt:lpstr>
      <vt:lpstr>Office Theme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Michele M Miller</cp:lastModifiedBy>
  <cp:revision>10</cp:revision>
  <dcterms:modified xsi:type="dcterms:W3CDTF">2025-05-03T16:34:43Z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0x0101000B5E91215F151A438718CEAA30E4E1C9</vt:lpwstr>
  </property>
</Properties>
</file>